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69" r:id="rId11"/>
    <p:sldId id="270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3634" autoAdjust="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2DD67-E8DA-4E60-B5E3-3B533610F1A9}" type="datetimeFigureOut">
              <a:rPr lang="ko-KR" altLang="en-US" smtClean="0"/>
              <a:t>2017-07-24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A6281-7B83-4A34-B5BA-22D2092D93B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ngSeongIn91/project/blob/eunjeong28-patch-1/myPage.js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Test</a:t>
            </a:r>
            <a:r>
              <a:rPr lang="ko-KR" altLang="en-US" dirty="0" smtClean="0"/>
              <a:t>는 오직 </a:t>
            </a:r>
            <a:r>
              <a:rPr lang="en-US" altLang="ko-KR" dirty="0" smtClean="0"/>
              <a:t>1.3.1</a:t>
            </a:r>
            <a:r>
              <a:rPr lang="ko-KR" altLang="en-US" dirty="0" smtClean="0"/>
              <a:t>버전으로 진행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액자 5"/>
          <p:cNvSpPr/>
          <p:nvPr/>
        </p:nvSpPr>
        <p:spPr>
          <a:xfrm>
            <a:off x="2214546" y="1857364"/>
            <a:ext cx="1571636" cy="571504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1857356" y="3214686"/>
            <a:ext cx="2286016" cy="642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>
            <a:off x="4143372" y="3536157"/>
            <a:ext cx="3500462" cy="47506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572396" y="7572404"/>
            <a:ext cx="4143404" cy="1357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노란색의 의도는</a:t>
            </a:r>
            <a:r>
              <a:rPr lang="en-US" altLang="ko-KR" dirty="0" smtClean="0"/>
              <a:t>?</a:t>
            </a:r>
          </a:p>
          <a:p>
            <a:pPr algn="ctr"/>
            <a:r>
              <a:rPr lang="ko-KR" altLang="en-US" dirty="0" err="1" smtClean="0"/>
              <a:t>의도없으면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일관성있게</a:t>
            </a:r>
            <a:r>
              <a:rPr lang="ko-KR" altLang="en-US" dirty="0" smtClean="0"/>
              <a:t> 검정색으로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785982" y="0"/>
            <a:ext cx="5714998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85982" y="3214686"/>
            <a:ext cx="5588038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9058" y="0"/>
            <a:ext cx="5500726" cy="3094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7620" y="3143224"/>
            <a:ext cx="6604046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>
            <a:stCxn id="12" idx="3"/>
            <a:endCxn id="22" idx="1"/>
          </p:cNvCxnSpPr>
          <p:nvPr/>
        </p:nvCxnSpPr>
        <p:spPr>
          <a:xfrm flipV="1">
            <a:off x="3857620" y="4000504"/>
            <a:ext cx="1500198" cy="16787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2" name="직사각형 11"/>
          <p:cNvSpPr/>
          <p:nvPr/>
        </p:nvSpPr>
        <p:spPr>
          <a:xfrm>
            <a:off x="-500098" y="5143512"/>
            <a:ext cx="4357718" cy="10715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무비로그 페이지만 </a:t>
            </a:r>
            <a:r>
              <a:rPr lang="ko-KR" altLang="en-US" dirty="0" err="1" smtClean="0"/>
              <a:t>해더</a:t>
            </a:r>
            <a:r>
              <a:rPr lang="ko-KR" altLang="en-US" dirty="0" smtClean="0"/>
              <a:t> 파란색 박스 위치 </a:t>
            </a:r>
            <a:r>
              <a:rPr lang="ko-KR" altLang="en-US" dirty="0" err="1" smtClean="0"/>
              <a:t>약간아래로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내려가져있으며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</a:t>
            </a:r>
            <a:r>
              <a:rPr lang="en-US" altLang="ko-KR" dirty="0" smtClean="0"/>
              <a:t> 3</a:t>
            </a:r>
            <a:r>
              <a:rPr lang="ko-KR" altLang="en-US" dirty="0" smtClean="0"/>
              <a:t>개 페이지와 </a:t>
            </a:r>
            <a:r>
              <a:rPr lang="ko-KR" altLang="en-US" dirty="0" err="1" smtClean="0"/>
              <a:t>해더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글꼴다름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-1785982" y="2857496"/>
            <a:ext cx="7873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785982" y="6000768"/>
            <a:ext cx="64633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/>
              <a:t>영</a:t>
            </a:r>
            <a:r>
              <a:rPr lang="ko-KR" altLang="en-US"/>
              <a:t>화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29058" y="2714620"/>
            <a:ext cx="13388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마이페이</a:t>
            </a:r>
            <a:r>
              <a:rPr lang="ko-KR" altLang="en-US" dirty="0" err="1"/>
              <a:t>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57620" y="6488668"/>
            <a:ext cx="110799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무비로그</a:t>
            </a:r>
            <a:endParaRPr lang="ko-KR" altLang="en-US" dirty="0"/>
          </a:p>
        </p:txBody>
      </p:sp>
      <p:sp>
        <p:nvSpPr>
          <p:cNvPr id="22" name="액자 21"/>
          <p:cNvSpPr/>
          <p:nvPr/>
        </p:nvSpPr>
        <p:spPr>
          <a:xfrm>
            <a:off x="5357818" y="3857628"/>
            <a:ext cx="4071966" cy="285752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3786182" y="3286124"/>
            <a:ext cx="6715172" cy="1071570"/>
          </a:xfrm>
          <a:prstGeom prst="frame">
            <a:avLst>
              <a:gd name="adj1" fmla="val 518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b="70833"/>
          <a:stretch>
            <a:fillRect/>
          </a:stretch>
        </p:blipFill>
        <p:spPr bwMode="auto">
          <a:xfrm>
            <a:off x="0" y="0"/>
            <a:ext cx="18288000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액자 4"/>
          <p:cNvSpPr/>
          <p:nvPr/>
        </p:nvSpPr>
        <p:spPr>
          <a:xfrm>
            <a:off x="4357686" y="428604"/>
            <a:ext cx="8072494" cy="428628"/>
          </a:xfrm>
          <a:prstGeom prst="fram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b="75194"/>
          <a:stretch>
            <a:fillRect/>
          </a:stretch>
        </p:blipFill>
        <p:spPr bwMode="auto">
          <a:xfrm>
            <a:off x="-1928858" y="3214686"/>
            <a:ext cx="20478893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4500562" y="3714752"/>
            <a:ext cx="8072494" cy="428628"/>
          </a:xfrm>
          <a:prstGeom prst="fram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3000364" y="5500702"/>
            <a:ext cx="10858576" cy="428628"/>
          </a:xfrm>
          <a:prstGeom prst="fram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4214810" y="2214554"/>
            <a:ext cx="10858576" cy="428628"/>
          </a:xfrm>
          <a:prstGeom prst="fram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5786" y="6500834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페이지 상세 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0"/>
            <a:ext cx="6572200" cy="36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3134366"/>
            <a:ext cx="6619793" cy="372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액자 8"/>
          <p:cNvSpPr/>
          <p:nvPr/>
        </p:nvSpPr>
        <p:spPr>
          <a:xfrm>
            <a:off x="2143108" y="928670"/>
            <a:ext cx="1500198" cy="4286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3643306" y="4071942"/>
            <a:ext cx="1500198" cy="5000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1024" y="1428736"/>
            <a:ext cx="23439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무비로그</a:t>
            </a:r>
            <a:endParaRPr lang="en-US" altLang="ko-KR" dirty="0" smtClean="0"/>
          </a:p>
          <a:p>
            <a:r>
              <a:rPr lang="ko-KR" altLang="en-US" dirty="0" err="1" smtClean="0"/>
              <a:t>검색전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무비로그</a:t>
            </a:r>
            <a:endParaRPr lang="en-US" altLang="ko-KR" dirty="0" smtClean="0"/>
          </a:p>
          <a:p>
            <a:r>
              <a:rPr lang="ko-KR" altLang="en-US" dirty="0" err="1" smtClean="0"/>
              <a:t>검색후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★요청사항 </a:t>
            </a:r>
            <a:endParaRPr lang="en-US" altLang="ko-KR" dirty="0"/>
          </a:p>
          <a:p>
            <a:r>
              <a:rPr lang="ko-KR" altLang="en-US" dirty="0" smtClean="0"/>
              <a:t>검색박스위치</a:t>
            </a:r>
            <a:endParaRPr lang="en-US" altLang="ko-KR" dirty="0" smtClean="0"/>
          </a:p>
          <a:p>
            <a:r>
              <a:rPr lang="ko-KR" altLang="en-US" dirty="0" smtClean="0"/>
              <a:t>일괄 가운데정렬요청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15272" y="5643578"/>
            <a:ext cx="242566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/>
              <a:t>이건 지현이한테 전달</a:t>
            </a:r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571668" y="-142900"/>
            <a:ext cx="12446044" cy="70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85852" y="5143512"/>
            <a:ext cx="242566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/>
              <a:t>이건 지현이한테 전달</a:t>
            </a: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Eunjeongpatch1</a:t>
            </a:r>
            <a:r>
              <a:rPr lang="ko-KR" altLang="en-US" dirty="0" smtClean="0"/>
              <a:t>에 </a:t>
            </a:r>
            <a:r>
              <a:rPr lang="en-US" dirty="0" smtClean="0">
                <a:hlinkClick r:id="rId2" tooltip="myPage.jsp"/>
              </a:rPr>
              <a:t>myPage.jsp</a:t>
            </a:r>
            <a:r>
              <a:rPr lang="ko-KR" altLang="en-US" dirty="0" smtClean="0"/>
              <a:t>올려둠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페이지 변경내용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숫자에 </a:t>
            </a:r>
            <a:r>
              <a:rPr lang="ko-KR" altLang="en-US" dirty="0" err="1" smtClean="0"/>
              <a:t>내기대평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내무비로그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내댓글</a:t>
            </a:r>
            <a:r>
              <a:rPr lang="ko-KR" altLang="en-US" dirty="0" smtClean="0"/>
              <a:t> 개수에 각 </a:t>
            </a:r>
            <a:r>
              <a:rPr lang="en-US" altLang="ko-KR" dirty="0" smtClean="0"/>
              <a:t>a</a:t>
            </a:r>
            <a:r>
              <a:rPr lang="ko-KR" altLang="en-US" dirty="0" smtClean="0"/>
              <a:t>태그 태워둠 </a:t>
            </a:r>
            <a:endParaRPr lang="en-US" altLang="ko-KR" dirty="0"/>
          </a:p>
          <a:p>
            <a:pPr>
              <a:buNone/>
            </a:pPr>
            <a:r>
              <a:rPr lang="ko-KR" altLang="en-US" dirty="0" smtClean="0"/>
              <a:t>★요청내용 </a:t>
            </a:r>
            <a:r>
              <a:rPr lang="en-US" altLang="ko-KR" dirty="0" smtClean="0"/>
              <a:t>:  a </a:t>
            </a:r>
            <a:r>
              <a:rPr lang="ko-KR" altLang="en-US" dirty="0" smtClean="0"/>
              <a:t>태그 눌렀다가도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대도 언제든지 검정글씨 유지되도록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634365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액자 6"/>
          <p:cNvSpPr/>
          <p:nvPr/>
        </p:nvSpPr>
        <p:spPr>
          <a:xfrm>
            <a:off x="3000364" y="4429132"/>
            <a:ext cx="1214446" cy="5000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1938318" y="4081466"/>
            <a:ext cx="1428760" cy="5000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4429124" y="4429132"/>
            <a:ext cx="1214446" cy="5000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rot="10800000">
            <a:off x="5715008" y="4714884"/>
            <a:ext cx="1571636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358082" y="3500438"/>
            <a:ext cx="3857652" cy="2428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박스의 위치가 안보임</a:t>
            </a:r>
            <a:r>
              <a:rPr lang="en-US" altLang="ko-KR" dirty="0" smtClean="0"/>
              <a:t>……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요청 </a:t>
            </a:r>
            <a:r>
              <a:rPr lang="en-US" altLang="ko-KR" dirty="0" smtClean="0"/>
              <a:t>: </a:t>
            </a:r>
            <a:endParaRPr lang="en-US" altLang="ko-KR" dirty="0"/>
          </a:p>
          <a:p>
            <a:pPr algn="ctr"/>
            <a:r>
              <a:rPr lang="ko-KR" altLang="en-US" dirty="0" smtClean="0"/>
              <a:t>빨간색 박스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박스가 안쪽으로 들어가게 보여지게 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3" name="액자 12"/>
          <p:cNvSpPr/>
          <p:nvPr/>
        </p:nvSpPr>
        <p:spPr>
          <a:xfrm>
            <a:off x="1643042" y="357166"/>
            <a:ext cx="4572032" cy="2500330"/>
          </a:xfrm>
          <a:prstGeom prst="frame">
            <a:avLst>
              <a:gd name="adj1" fmla="val 158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액자 4"/>
          <p:cNvSpPr/>
          <p:nvPr/>
        </p:nvSpPr>
        <p:spPr>
          <a:xfrm>
            <a:off x="3857620" y="5286388"/>
            <a:ext cx="1357322" cy="7143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5214942" y="5643578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929322" y="3786190"/>
            <a:ext cx="3214678" cy="2286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글자내용 변경요청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현재 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기대평목록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변경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기대평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102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1285852" y="3643314"/>
            <a:ext cx="30003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글자내용 변경요청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현재 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</a:t>
            </a:r>
            <a:r>
              <a:rPr lang="ko-KR" altLang="en-US" dirty="0"/>
              <a:t>화</a:t>
            </a:r>
            <a:r>
              <a:rPr lang="ko-KR" altLang="en-US" dirty="0" smtClean="0"/>
              <a:t>목록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변경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영화</a:t>
            </a:r>
            <a:endParaRPr lang="en-US" altLang="ko-KR" dirty="0" smtClean="0"/>
          </a:p>
        </p:txBody>
      </p:sp>
      <p:sp>
        <p:nvSpPr>
          <p:cNvPr id="6" name="액자 5"/>
          <p:cNvSpPr/>
          <p:nvPr/>
        </p:nvSpPr>
        <p:spPr>
          <a:xfrm>
            <a:off x="2857488" y="1714488"/>
            <a:ext cx="785818" cy="9286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6" idx="2"/>
            <a:endCxn id="5" idx="0"/>
          </p:cNvCxnSpPr>
          <p:nvPr/>
        </p:nvCxnSpPr>
        <p:spPr>
          <a:xfrm rot="5400000">
            <a:off x="2518158" y="2911075"/>
            <a:ext cx="1000132" cy="4643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072066" y="3500438"/>
            <a:ext cx="3000396" cy="1571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Jsp</a:t>
            </a:r>
            <a:r>
              <a:rPr lang="en-US" altLang="ko-KR" dirty="0" smtClean="0"/>
              <a:t> 3</a:t>
            </a:r>
            <a:r>
              <a:rPr lang="ko-KR" altLang="en-US" dirty="0" err="1" smtClean="0"/>
              <a:t>개</a:t>
            </a:r>
            <a:r>
              <a:rPr lang="ko-KR" altLang="en-US" dirty="0" err="1" smtClean="0"/>
              <a:t>고쳐야함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err="1" smtClean="0"/>
              <a:t>Moivelist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Relafter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Relbefore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121</Words>
  <Application>Microsoft Office PowerPoint</Application>
  <PresentationFormat>화면 슬라이드 쇼(4:3)</PresentationFormat>
  <Paragraphs>44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Test11 testtest</dc:title>
  <dc:creator>Windows 사용자</dc:creator>
  <cp:lastModifiedBy>Windows 사용자</cp:lastModifiedBy>
  <cp:revision>34</cp:revision>
  <dcterms:created xsi:type="dcterms:W3CDTF">2017-07-24T03:07:17Z</dcterms:created>
  <dcterms:modified xsi:type="dcterms:W3CDTF">2017-07-24T06:04:50Z</dcterms:modified>
</cp:coreProperties>
</file>